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8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1B401A-DB1B-4EF8-89A8-4C3F03B967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Profielwerkstuk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2F541F5-1447-4798-B8C8-D9AC34BAF4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2020/2021</a:t>
            </a:r>
          </a:p>
        </p:txBody>
      </p:sp>
    </p:spTree>
    <p:extLst>
      <p:ext uri="{BB962C8B-B14F-4D97-AF65-F5344CB8AC3E}">
        <p14:creationId xmlns:p14="http://schemas.microsoft.com/office/powerpoint/2010/main" val="2043929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5EBF7D-AE5E-403E-9D8D-5C74DCB11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Economisch profiel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777B7A1-DF14-4604-8EE1-A9B24D412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Als je economie als hoofdprofiel hebt, dan moet je ook een economisch deel inleveren. </a:t>
            </a:r>
          </a:p>
          <a:p>
            <a:r>
              <a:rPr lang="nl-NL" dirty="0"/>
              <a:t>ELO </a:t>
            </a:r>
            <a:r>
              <a:rPr lang="nl-NL" dirty="0">
                <a:sym typeface="Wingdings" panose="05000000000000000000" pitchFamily="2" charset="2"/>
              </a:rPr>
              <a:t> studiewijzer  profielwerkstuk  map met 2 bestanden. </a:t>
            </a:r>
          </a:p>
          <a:p>
            <a:r>
              <a:rPr lang="nl-NL" dirty="0">
                <a:sym typeface="Wingdings" panose="05000000000000000000" pitchFamily="2" charset="2"/>
              </a:rPr>
              <a:t>Deze bestanden lees je en je maakt de opdracht. Sven kijkt dit na, nadat je PWS is goedgekeurd door je begeleider.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9812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D54F48-194E-4870-AB42-05BFA0D7D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word je begeleid?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8E4AF60-9695-4318-9689-6737887B4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Als je een onderwerp hebt en een hoofdvraag. Dan stuur je dit naar Siebe via magistermail.</a:t>
            </a:r>
          </a:p>
          <a:p>
            <a:r>
              <a:rPr lang="nl-NL" dirty="0"/>
              <a:t>Vervolgens word je ingedeeld bij een begeleider via magistermail. </a:t>
            </a:r>
          </a:p>
        </p:txBody>
      </p:sp>
    </p:spTree>
    <p:extLst>
      <p:ext uri="{BB962C8B-B14F-4D97-AF65-F5344CB8AC3E}">
        <p14:creationId xmlns:p14="http://schemas.microsoft.com/office/powerpoint/2010/main" val="2194248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F06EAF-E70F-40E7-9EAB-532998474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word je begeleid?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7640D00-E966-4237-BF69-B21F1C0BC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 eerste weken is de mentor de begeleider.</a:t>
            </a:r>
          </a:p>
          <a:p>
            <a:r>
              <a:rPr lang="nl-NL" dirty="0"/>
              <a:t>Daarna schrijf je je in bij het KWT uur van jouw begeleider. VERDER IS HET BUITEN SCHOOL OM! (minimaal 20 uur)</a:t>
            </a:r>
          </a:p>
          <a:p>
            <a:r>
              <a:rPr lang="nl-NL" b="1" dirty="0"/>
              <a:t>Je kijkt naar je studiewijzer voor deadlines.</a:t>
            </a:r>
          </a:p>
          <a:p>
            <a:r>
              <a:rPr lang="nl-NL" dirty="0"/>
              <a:t>Je vult het boekje in voordat je naar je begeleider gaat.</a:t>
            </a:r>
          </a:p>
        </p:txBody>
      </p:sp>
    </p:spTree>
    <p:extLst>
      <p:ext uri="{BB962C8B-B14F-4D97-AF65-F5344CB8AC3E}">
        <p14:creationId xmlns:p14="http://schemas.microsoft.com/office/powerpoint/2010/main" val="2850976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C3670A-CAF4-463A-93C2-8479629A8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Vragen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3005A7C-BDA9-4A59-B776-570B35994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Vragen?</a:t>
            </a:r>
          </a:p>
        </p:txBody>
      </p:sp>
    </p:spTree>
    <p:extLst>
      <p:ext uri="{BB962C8B-B14F-4D97-AF65-F5344CB8AC3E}">
        <p14:creationId xmlns:p14="http://schemas.microsoft.com/office/powerpoint/2010/main" val="3024224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998E8C-A8B6-464F-82D9-A1EEDFE4D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Voorbeelden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8CFD0B-AB2F-4BFF-BDB1-6D0F27D354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54093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03AF71-97B9-46B6-9393-3B6BB12AC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 eerste stappen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E83077B-C3AF-40C5-85C5-92DA73E58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Wat is het profielwerkstuk?</a:t>
            </a:r>
          </a:p>
          <a:p>
            <a:r>
              <a:rPr lang="nl-NL" dirty="0"/>
              <a:t>Wat zijn de eerste stappen?</a:t>
            </a:r>
          </a:p>
          <a:p>
            <a:pPr lvl="1"/>
            <a:r>
              <a:rPr lang="nl-NL" dirty="0"/>
              <a:t>Partners kiezen</a:t>
            </a:r>
          </a:p>
          <a:p>
            <a:pPr lvl="1"/>
            <a:r>
              <a:rPr lang="nl-NL" dirty="0"/>
              <a:t>Onderwerp bepalen </a:t>
            </a:r>
          </a:p>
          <a:p>
            <a:pPr lvl="1"/>
            <a:r>
              <a:rPr lang="nl-NL" dirty="0"/>
              <a:t>Hoe word je begeleid?</a:t>
            </a:r>
          </a:p>
        </p:txBody>
      </p:sp>
    </p:spTree>
    <p:extLst>
      <p:ext uri="{BB962C8B-B14F-4D97-AF65-F5344CB8AC3E}">
        <p14:creationId xmlns:p14="http://schemas.microsoft.com/office/powerpoint/2010/main" val="3729764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C599F9-7385-4095-AB8F-1909E2481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0" y="2357876"/>
            <a:ext cx="3914188" cy="2456442"/>
          </a:xfrm>
        </p:spPr>
        <p:txBody>
          <a:bodyPr/>
          <a:lstStyle/>
          <a:p>
            <a:r>
              <a:rPr lang="nl-NL" dirty="0"/>
              <a:t>Wat is het profielwerkstuk?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D2A9CAE-62FE-4529-B99B-076BA8D49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Anders dan het maatschappijleer onderzoek!</a:t>
            </a:r>
          </a:p>
          <a:p>
            <a:endParaRPr lang="nl-NL" dirty="0"/>
          </a:p>
          <a:p>
            <a:r>
              <a:rPr lang="nl-NL" dirty="0"/>
              <a:t>Praktische opdracht</a:t>
            </a:r>
          </a:p>
          <a:p>
            <a:r>
              <a:rPr lang="nl-NL" dirty="0"/>
              <a:t>Eigen onderwerp kiezen (binnen je profiel)</a:t>
            </a:r>
          </a:p>
          <a:p>
            <a:r>
              <a:rPr lang="nl-NL" dirty="0"/>
              <a:t>Vrijheid in vorm product en presentatie. (schriftelijk, maquette, film, </a:t>
            </a:r>
            <a:r>
              <a:rPr lang="nl-NL" dirty="0" err="1"/>
              <a:t>etc</a:t>
            </a:r>
            <a:r>
              <a:rPr lang="nl-NL" dirty="0"/>
              <a:t>)</a:t>
            </a:r>
          </a:p>
          <a:p>
            <a:r>
              <a:rPr lang="nl-NL" dirty="0"/>
              <a:t>Individueel of in groepje van maximaal 4 personen</a:t>
            </a:r>
          </a:p>
          <a:p>
            <a:r>
              <a:rPr lang="nl-NL" dirty="0"/>
              <a:t>Eis voordat je examen mag maken! (moet V of G zijn)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24000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0C075D-72B0-4AC2-9668-EC9302778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Partners kiezen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35AC7B-A3BC-4ABE-851B-0CDB6A813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/>
              <a:t>Stappenplan partners kiezen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sz="1800" dirty="0"/>
              <a:t>Wil je het samen of individueel doen?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NL" sz="1800" dirty="0"/>
              <a:t>Individueel : dan hoef je geen partners te vinden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l-NL" sz="1800" dirty="0"/>
              <a:t>Samen: wie hebben er allemaal hetzelfde profiel als ik?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nl-NL" sz="1800" dirty="0"/>
              <a:t>Hetzelfde (hoofd)profiel: hoeft niet! Als ieder profiel maar naar voren komt. </a:t>
            </a:r>
          </a:p>
        </p:txBody>
      </p:sp>
    </p:spTree>
    <p:extLst>
      <p:ext uri="{BB962C8B-B14F-4D97-AF65-F5344CB8AC3E}">
        <p14:creationId xmlns:p14="http://schemas.microsoft.com/office/powerpoint/2010/main" val="56780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1DEDBE-6CFF-4AB5-A1B6-7DA924D2B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Partners kiezen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3ADD22A-2082-4944-9A3F-AF46BE00A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Dit ga je pas doen na deze les!!!</a:t>
            </a:r>
          </a:p>
          <a:p>
            <a:r>
              <a:rPr lang="nl-NL" dirty="0"/>
              <a:t>Hier moet je namelijk goed over nadenken.</a:t>
            </a:r>
          </a:p>
        </p:txBody>
      </p:sp>
    </p:spTree>
    <p:extLst>
      <p:ext uri="{BB962C8B-B14F-4D97-AF65-F5344CB8AC3E}">
        <p14:creationId xmlns:p14="http://schemas.microsoft.com/office/powerpoint/2010/main" val="1011218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E943F1-BB91-47FB-A90D-86C315C8D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Onderwerp bepalen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F2C9AB4-D8C5-4261-9AF7-DFFEA6055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Als je dan een partner hebt (of niet als je alleen werkt) dan kun je samen gaan nadenken over een onderwerp.</a:t>
            </a:r>
          </a:p>
          <a:p>
            <a:r>
              <a:rPr lang="nl-NL" dirty="0"/>
              <a:t>Het is wel belangrijk dat iedereen uit het groepje het onderwerp interessant vindt! Vind je dat niet, kun je beter een ander zoeken of zelf te werk gaan. </a:t>
            </a:r>
          </a:p>
          <a:p>
            <a:r>
              <a:rPr lang="nl-NL" dirty="0"/>
              <a:t>Je hoofdvraag en deelvragen moeten uiteindelijk aansluiten op je hoofdprofiel. </a:t>
            </a:r>
          </a:p>
        </p:txBody>
      </p:sp>
    </p:spTree>
    <p:extLst>
      <p:ext uri="{BB962C8B-B14F-4D97-AF65-F5344CB8AC3E}">
        <p14:creationId xmlns:p14="http://schemas.microsoft.com/office/powerpoint/2010/main" val="3404692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9E47E2-6128-4070-986C-523F4AFDC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Onderwerp bepalen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17B90B2-2BFD-435B-BB12-70D70F505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Tips om een onderwerp te bepalen:</a:t>
            </a:r>
          </a:p>
          <a:p>
            <a:endParaRPr lang="nl-NL" dirty="0"/>
          </a:p>
          <a:p>
            <a:r>
              <a:rPr lang="nl-NL" dirty="0"/>
              <a:t>Schrijf onderwerpen die je aanspreken op een lijstje. Vergelijk deze vervolgens met de anderen en maak daar samen een keuze uit.</a:t>
            </a:r>
          </a:p>
          <a:p>
            <a:r>
              <a:rPr lang="nl-NL" dirty="0"/>
              <a:t>Bedenk welke opleiding je na het MCA wilt doen en bepaal aan de hand daarvan een onderwerp. (Kan nuttig zijn als voorkennis.)</a:t>
            </a:r>
          </a:p>
          <a:p>
            <a:r>
              <a:rPr lang="nl-NL" dirty="0"/>
              <a:t>Kijk waar je in geïnteresseerd ben in het dagelijks leven. Bepaal aan de hand daarvan je onderwerp.</a:t>
            </a:r>
          </a:p>
        </p:txBody>
      </p:sp>
    </p:spTree>
    <p:extLst>
      <p:ext uri="{BB962C8B-B14F-4D97-AF65-F5344CB8AC3E}">
        <p14:creationId xmlns:p14="http://schemas.microsoft.com/office/powerpoint/2010/main" val="3571677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99637B-CFB8-4E77-AB1B-0DDA3082A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Onderwerp bepalen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EEC966B-E9DF-454E-BBFC-768D6B3A1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Als je dan een onderwerp hebt:</a:t>
            </a:r>
          </a:p>
          <a:p>
            <a:endParaRPr lang="nl-NL" dirty="0"/>
          </a:p>
          <a:p>
            <a:r>
              <a:rPr lang="nl-NL" dirty="0"/>
              <a:t>Formuleer nauwkeurig wat je binnen dat onderwerp wilt gaan onderzoeken (hoofdvraag). </a:t>
            </a:r>
          </a:p>
        </p:txBody>
      </p:sp>
    </p:spTree>
    <p:extLst>
      <p:ext uri="{BB962C8B-B14F-4D97-AF65-F5344CB8AC3E}">
        <p14:creationId xmlns:p14="http://schemas.microsoft.com/office/powerpoint/2010/main" val="405697584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{69A5FFCE-9740-43F3-8807-27FA90E568D5}tf16401371</Template>
  <TotalTime>1532</TotalTime>
  <Words>468</Words>
  <Application>Microsoft Office PowerPoint</Application>
  <PresentationFormat>Breedbeeld</PresentationFormat>
  <Paragraphs>54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7" baseType="lpstr">
      <vt:lpstr>Calibri Light</vt:lpstr>
      <vt:lpstr>Rockwell</vt:lpstr>
      <vt:lpstr>Wingdings</vt:lpstr>
      <vt:lpstr>Atlas</vt:lpstr>
      <vt:lpstr>Profielwerkstuk </vt:lpstr>
      <vt:lpstr>Voorbeelden </vt:lpstr>
      <vt:lpstr>De eerste stappen</vt:lpstr>
      <vt:lpstr>Wat is het profielwerkstuk?</vt:lpstr>
      <vt:lpstr>Partners kiezen</vt:lpstr>
      <vt:lpstr>Partners kiezen</vt:lpstr>
      <vt:lpstr>Onderwerp bepalen</vt:lpstr>
      <vt:lpstr>Onderwerp bepalen </vt:lpstr>
      <vt:lpstr>Onderwerp bepalen</vt:lpstr>
      <vt:lpstr>Economisch profiel</vt:lpstr>
      <vt:lpstr>Hoe word je begeleid?</vt:lpstr>
      <vt:lpstr>Hoe word je begeleid?</vt:lpstr>
      <vt:lpstr>Vragen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Profielwerkstuk</dc:title>
  <dc:creator>siebe hoenderdos</dc:creator>
  <cp:lastModifiedBy>siebe hoenderdos</cp:lastModifiedBy>
  <cp:revision>10</cp:revision>
  <dcterms:created xsi:type="dcterms:W3CDTF">2020-11-04T18:06:07Z</dcterms:created>
  <dcterms:modified xsi:type="dcterms:W3CDTF">2021-09-10T13:49:20Z</dcterms:modified>
</cp:coreProperties>
</file>